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450FB0-8DE1-4C46-9524-4EB9E1C5EF23}" v="5" dt="2025-02-23T04:39:42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CB450FB0-8DE1-4C46-9524-4EB9E1C5EF23}"/>
    <pc:docChg chg="undo custSel addSld modSld">
      <pc:chgData name="Christie Shaji" userId="5d1578076b518fb4" providerId="LiveId" clId="{CB450FB0-8DE1-4C46-9524-4EB9E1C5EF23}" dt="2025-02-23T04:39:25.898" v="78"/>
      <pc:docMkLst>
        <pc:docMk/>
      </pc:docMkLst>
      <pc:sldChg chg="addSp delSp modSp new mod">
        <pc:chgData name="Christie Shaji" userId="5d1578076b518fb4" providerId="LiveId" clId="{CB450FB0-8DE1-4C46-9524-4EB9E1C5EF23}" dt="2025-02-23T04:36:44.189" v="35" actId="122"/>
        <pc:sldMkLst>
          <pc:docMk/>
          <pc:sldMk cId="2040740811" sldId="256"/>
        </pc:sldMkLst>
        <pc:spChg chg="mod">
          <ac:chgData name="Christie Shaji" userId="5d1578076b518fb4" providerId="LiveId" clId="{CB450FB0-8DE1-4C46-9524-4EB9E1C5EF23}" dt="2025-02-23T04:36:44.189" v="35" actId="122"/>
          <ac:spMkLst>
            <pc:docMk/>
            <pc:sldMk cId="2040740811" sldId="256"/>
            <ac:spMk id="2" creationId="{BF499636-16F7-1B0E-63F1-F33DE10689BA}"/>
          </ac:spMkLst>
        </pc:spChg>
        <pc:spChg chg="del">
          <ac:chgData name="Christie Shaji" userId="5d1578076b518fb4" providerId="LiveId" clId="{CB450FB0-8DE1-4C46-9524-4EB9E1C5EF23}" dt="2025-02-23T04:35:17.059" v="1" actId="478"/>
          <ac:spMkLst>
            <pc:docMk/>
            <pc:sldMk cId="2040740811" sldId="256"/>
            <ac:spMk id="3" creationId="{E2239030-FFB2-C8EB-F534-3A7D29C68AAF}"/>
          </ac:spMkLst>
        </pc:spChg>
        <pc:spChg chg="add mod">
          <ac:chgData name="Christie Shaji" userId="5d1578076b518fb4" providerId="LiveId" clId="{CB450FB0-8DE1-4C46-9524-4EB9E1C5EF23}" dt="2025-02-23T04:35:56.271" v="21" actId="114"/>
          <ac:spMkLst>
            <pc:docMk/>
            <pc:sldMk cId="2040740811" sldId="256"/>
            <ac:spMk id="4" creationId="{08F46E96-7A1F-D303-551D-F99DE12B1A94}"/>
          </ac:spMkLst>
        </pc:spChg>
      </pc:sldChg>
      <pc:sldChg chg="modSp add mod">
        <pc:chgData name="Christie Shaji" userId="5d1578076b518fb4" providerId="LiveId" clId="{CB450FB0-8DE1-4C46-9524-4EB9E1C5EF23}" dt="2025-02-23T04:37:59.829" v="58" actId="20577"/>
        <pc:sldMkLst>
          <pc:docMk/>
          <pc:sldMk cId="3975592000" sldId="257"/>
        </pc:sldMkLst>
        <pc:spChg chg="mod">
          <ac:chgData name="Christie Shaji" userId="5d1578076b518fb4" providerId="LiveId" clId="{CB450FB0-8DE1-4C46-9524-4EB9E1C5EF23}" dt="2025-02-23T04:37:59.829" v="58" actId="20577"/>
          <ac:spMkLst>
            <pc:docMk/>
            <pc:sldMk cId="3975592000" sldId="257"/>
            <ac:spMk id="2" creationId="{8863C98A-5EF9-8CD1-C603-064905C5CB13}"/>
          </ac:spMkLst>
        </pc:spChg>
        <pc:spChg chg="mod">
          <ac:chgData name="Christie Shaji" userId="5d1578076b518fb4" providerId="LiveId" clId="{CB450FB0-8DE1-4C46-9524-4EB9E1C5EF23}" dt="2025-02-23T04:37:54.812" v="57" actId="20577"/>
          <ac:spMkLst>
            <pc:docMk/>
            <pc:sldMk cId="3975592000" sldId="257"/>
            <ac:spMk id="4" creationId="{B69B07AC-D2C9-CA72-F96C-2A435380424A}"/>
          </ac:spMkLst>
        </pc:spChg>
      </pc:sldChg>
      <pc:sldChg chg="modSp add mod">
        <pc:chgData name="Christie Shaji" userId="5d1578076b518fb4" providerId="LiveId" clId="{CB450FB0-8DE1-4C46-9524-4EB9E1C5EF23}" dt="2025-02-23T04:38:30.101" v="69" actId="20577"/>
        <pc:sldMkLst>
          <pc:docMk/>
          <pc:sldMk cId="3509518180" sldId="258"/>
        </pc:sldMkLst>
        <pc:spChg chg="mod">
          <ac:chgData name="Christie Shaji" userId="5d1578076b518fb4" providerId="LiveId" clId="{CB450FB0-8DE1-4C46-9524-4EB9E1C5EF23}" dt="2025-02-23T04:38:30.101" v="69" actId="20577"/>
          <ac:spMkLst>
            <pc:docMk/>
            <pc:sldMk cId="3509518180" sldId="258"/>
            <ac:spMk id="2" creationId="{6F717AD0-B1DC-2337-DB30-396E24684633}"/>
          </ac:spMkLst>
        </pc:spChg>
        <pc:spChg chg="mod">
          <ac:chgData name="Christie Shaji" userId="5d1578076b518fb4" providerId="LiveId" clId="{CB450FB0-8DE1-4C46-9524-4EB9E1C5EF23}" dt="2025-02-23T04:38:19.851" v="66" actId="20577"/>
          <ac:spMkLst>
            <pc:docMk/>
            <pc:sldMk cId="3509518180" sldId="258"/>
            <ac:spMk id="4" creationId="{E5F85903-B5AF-0A09-6FD7-B8606F2AA340}"/>
          </ac:spMkLst>
        </pc:spChg>
      </pc:sldChg>
      <pc:sldChg chg="modSp add mod">
        <pc:chgData name="Christie Shaji" userId="5d1578076b518fb4" providerId="LiveId" clId="{CB450FB0-8DE1-4C46-9524-4EB9E1C5EF23}" dt="2025-02-23T04:38:52.596" v="73" actId="20577"/>
        <pc:sldMkLst>
          <pc:docMk/>
          <pc:sldMk cId="3495115356" sldId="259"/>
        </pc:sldMkLst>
        <pc:spChg chg="mod">
          <ac:chgData name="Christie Shaji" userId="5d1578076b518fb4" providerId="LiveId" clId="{CB450FB0-8DE1-4C46-9524-4EB9E1C5EF23}" dt="2025-02-23T04:38:52.596" v="73" actId="20577"/>
          <ac:spMkLst>
            <pc:docMk/>
            <pc:sldMk cId="3495115356" sldId="259"/>
            <ac:spMk id="2" creationId="{132CBD57-F31A-D811-9D2F-A7025F1DA348}"/>
          </ac:spMkLst>
        </pc:spChg>
        <pc:spChg chg="mod">
          <ac:chgData name="Christie Shaji" userId="5d1578076b518fb4" providerId="LiveId" clId="{CB450FB0-8DE1-4C46-9524-4EB9E1C5EF23}" dt="2025-02-23T04:37:28.404" v="45"/>
          <ac:spMkLst>
            <pc:docMk/>
            <pc:sldMk cId="3495115356" sldId="259"/>
            <ac:spMk id="4" creationId="{7BB67B36-0D1A-52DD-7DA0-505DD2AEEEAA}"/>
          </ac:spMkLst>
        </pc:spChg>
      </pc:sldChg>
      <pc:sldChg chg="modSp add mod replId">
        <pc:chgData name="Christie Shaji" userId="5d1578076b518fb4" providerId="LiveId" clId="{CB450FB0-8DE1-4C46-9524-4EB9E1C5EF23}" dt="2025-02-23T04:39:07.244" v="77" actId="20577"/>
        <pc:sldMkLst>
          <pc:docMk/>
          <pc:sldMk cId="2371537570" sldId="260"/>
        </pc:sldMkLst>
        <pc:spChg chg="mod">
          <ac:chgData name="Christie Shaji" userId="5d1578076b518fb4" providerId="LiveId" clId="{CB450FB0-8DE1-4C46-9524-4EB9E1C5EF23}" dt="2025-02-23T04:39:07.244" v="77" actId="20577"/>
          <ac:spMkLst>
            <pc:docMk/>
            <pc:sldMk cId="2371537570" sldId="260"/>
            <ac:spMk id="2" creationId="{A430E600-1F71-FD1E-4F9B-9358A7D0DFE7}"/>
          </ac:spMkLst>
        </pc:spChg>
        <pc:spChg chg="mod">
          <ac:chgData name="Christie Shaji" userId="5d1578076b518fb4" providerId="LiveId" clId="{CB450FB0-8DE1-4C46-9524-4EB9E1C5EF23}" dt="2025-02-23T04:37:35.898" v="46"/>
          <ac:spMkLst>
            <pc:docMk/>
            <pc:sldMk cId="2371537570" sldId="260"/>
            <ac:spMk id="4" creationId="{75788F8D-19E0-C03C-21C8-74C59C6DDD93}"/>
          </ac:spMkLst>
        </pc:spChg>
      </pc:sldChg>
      <pc:sldChg chg="add">
        <pc:chgData name="Christie Shaji" userId="5d1578076b518fb4" providerId="LiveId" clId="{CB450FB0-8DE1-4C46-9524-4EB9E1C5EF23}" dt="2025-02-23T04:39:25.898" v="78"/>
        <pc:sldMkLst>
          <pc:docMk/>
          <pc:sldMk cId="1496382634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1D7CF-97ED-CD4E-3E49-EC7C9C1C5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8F1EE-38B9-DA0A-CFDB-D0EF254C7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73C6F-885F-A271-023D-E9DB98C77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1D956-E81A-591C-9A36-D0E0E1A5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760CF-697C-05C4-6226-D485EA5C0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0611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CC069-7EC6-5AEC-6AA6-F29E834D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8B7615-25EA-DE13-1B80-4A533EFC1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D2179-431B-D002-A2E9-D119D103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CDEBD-6A8F-7871-367B-CCC78119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78DF3-1174-3709-D65F-11FCA6BFA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0647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BCFB3-BA25-FFA9-D01E-B1DFDE8A7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DA299E-BAD6-A2C6-DA56-E3DD189393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95DDF-3016-C308-143A-D6BE28A8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C362-3BB4-31DE-3E6C-EE952050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51231-7E03-75B7-CEA4-44BD67493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420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7609A-856E-D86A-8CFE-1B3549252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194C2-C8EF-85C6-CD45-0D4ACB92C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C44E-4897-32AC-DA75-C991C3262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E11E6-287D-1D50-1650-3F9BE8BCE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087DC-504F-F3A7-B2D1-F6BBF6F3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087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B3354-6934-1DE4-CC32-06ED190E7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1E09B-0919-0BC8-4A98-7FE6D9E94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9F6944-780A-F4B7-FB7B-A81061342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1D8580-8470-F2C6-4FF9-6219F1D4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FBBC0-E1DE-DD92-C035-BB8E503A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74395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AC1C-3F7A-A5E8-29FA-505C44E71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C7642-8F8F-0F88-2013-6CA78AD0D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769F02-880A-C237-D065-E56480498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77CE8-26D5-CE84-B329-1DEB8A5F5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782E9D-00DE-7DE7-9CF6-4E18A045F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C4037-1BAD-AEAD-923F-FB512FAD5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43811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C60D6-F3CF-D9E6-914F-4F229DFBA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D967C-6E69-5134-59AE-A0D0BBB49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D0407-1783-6A57-68B6-2910EE97E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C5937-2BE0-36CE-288F-921C7FA8F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C37825-A918-F6AC-9F41-2C906D557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97EF6A-9CC7-B85B-EC31-46029CC5D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9EEC22-F611-8F19-B7D5-24360D219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80EB9D-4774-E0D6-4D79-120D300C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1953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1BFC0-9E59-6A03-2E19-3D0045F7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6AF6D-E763-93B4-C6D3-B5282EE8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BF581-7EF4-8317-5040-BEBE6465B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88AA5-5DED-70D4-F0C7-182DA5964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76677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4048CD-C96B-D1C6-5600-F9F5DAD2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2934ED-4532-4788-A99C-C9C2F014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FB94E7-2531-7CA1-6875-947254CE5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3118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C377-C185-B67D-FDF0-193E8210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B1E9F-BEDD-9B18-BF89-C46B9E7A8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80293-AD81-4678-07BE-4AE1DBAFB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F8F7E-2A4B-0B9B-2044-16A1A2852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BBC82-5C13-08C2-29C3-09EE494B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606158-7411-9D99-CA61-6EB68CB29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0081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894F3-0C0B-1B17-8CDF-76386FE2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667665-488D-4B76-8FC5-910CDF4DE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D3155-1D4C-F25B-03B8-3E58350EB7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60E335-9977-F604-2A0F-1EC12766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41372-2EC0-6F7D-6832-27B57A770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34162-7C11-FC6A-0F15-1BD22460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7599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24EA1B-29F7-CCBD-AB53-0B247452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EA426-5D62-4BE8-6D86-813046DE1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578C-8D69-6B95-0992-F08E65AAAF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24AA91-DB49-45C3-A66A-E238FD8AA3F5}" type="datetimeFigureOut">
              <a:rPr lang="en-AE" smtClean="0"/>
              <a:t>23 Feb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47231-83B9-CCA6-6C1F-DF997F40F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A2190-B4D5-F5B4-487E-79F1F65A8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1BD8C3-1515-4587-A2F1-459349B86025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942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99636-16F7-1B0E-63F1-F33DE1068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മറവിടമായെനിക്കേശുവുണ്ട് </a:t>
            </a:r>
            <a:br>
              <a:rPr lang="en-US" sz="3600" b="1" dirty="0"/>
            </a:br>
            <a:r>
              <a:rPr lang="ml-IN" sz="3600" b="1" dirty="0"/>
              <a:t>മറച്ചിടുമവനെന്നെ ചിറകടിയില്‍</a:t>
            </a:r>
            <a:br>
              <a:rPr lang="ml-IN" sz="3600" b="1" dirty="0"/>
            </a:br>
            <a:r>
              <a:rPr lang="ml-IN" sz="3600" b="1" dirty="0"/>
              <a:t>മറന്നിടാതിവിടെന്നെ കരുതിടുവാന്‍ </a:t>
            </a:r>
            <a:br>
              <a:rPr lang="en-US" sz="3600" b="1" dirty="0"/>
            </a:br>
            <a:r>
              <a:rPr lang="ml-IN" sz="3600" b="1" dirty="0"/>
              <a:t>മാറാതെയവനെന്‍റെ അരികിലുണ്ട്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8F46E96-7A1F-D303-551D-F99DE12B1A94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Maravidamaay-enikk-eshuvunde</a:t>
            </a:r>
            <a:endParaRPr lang="en-US" sz="4000" i="1" dirty="0"/>
          </a:p>
          <a:p>
            <a:r>
              <a:rPr lang="en-US" sz="4000" i="1" dirty="0" err="1"/>
              <a:t>Marachidum-avenenne</a:t>
            </a:r>
            <a:r>
              <a:rPr lang="en-US" sz="4000" i="1" dirty="0"/>
              <a:t> </a:t>
            </a:r>
            <a:r>
              <a:rPr lang="en-US" sz="4000" i="1" dirty="0" err="1"/>
              <a:t>chirakadiyil</a:t>
            </a:r>
            <a:endParaRPr lang="en-US" sz="4000" i="1" dirty="0"/>
          </a:p>
          <a:p>
            <a:r>
              <a:rPr lang="en-US" sz="4000" i="1" dirty="0" err="1"/>
              <a:t>Marannidaath-ividenne</a:t>
            </a:r>
            <a:r>
              <a:rPr lang="en-US" sz="4000" i="1" dirty="0"/>
              <a:t> </a:t>
            </a:r>
            <a:r>
              <a:rPr lang="en-US" sz="4000" i="1" dirty="0" err="1"/>
              <a:t>karuthiduvaan</a:t>
            </a:r>
            <a:endParaRPr lang="en-US" sz="4000" i="1" dirty="0"/>
          </a:p>
          <a:p>
            <a:r>
              <a:rPr lang="en-US" sz="4000" i="1" dirty="0" err="1"/>
              <a:t>Maaraathe-avanente</a:t>
            </a:r>
            <a:r>
              <a:rPr lang="en-US" sz="4000" i="1" dirty="0"/>
              <a:t> </a:t>
            </a:r>
            <a:r>
              <a:rPr lang="en-US" sz="4000" i="1" dirty="0" err="1"/>
              <a:t>arikilunde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204074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FE6EA0-0F3C-6A13-0069-07517FB7DD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3C98A-5EF9-8CD1-C603-064905C5CB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അനുദിനവും അനുഗമിപ്പാന്‍ </a:t>
            </a:r>
            <a:br>
              <a:rPr lang="en-US" sz="3600" b="1" dirty="0"/>
            </a:br>
            <a:r>
              <a:rPr lang="ml-IN" sz="3600" b="1" dirty="0"/>
              <a:t>അവന്‍ നല്ല മാതൃകയാകുന്നെനിക്ക്</a:t>
            </a:r>
            <a:br>
              <a:rPr lang="ml-IN" sz="3600" b="1" dirty="0"/>
            </a:br>
            <a:r>
              <a:rPr lang="ml-IN" sz="3600" b="1" dirty="0"/>
              <a:t>ആനന്ദജീവിത വഴിയിലിന്ന് അനുഗ്രഹമായെന്നെ നടത്തിടുന്നു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9B07AC-D2C9-CA72-F96C-2A435380424A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Anudinavum</a:t>
            </a:r>
            <a:r>
              <a:rPr lang="en-US" sz="4000" dirty="0"/>
              <a:t> </a:t>
            </a:r>
            <a:r>
              <a:rPr lang="en-US" sz="4000" dirty="0" err="1"/>
              <a:t>anugamippaan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/>
              <a:t>Avan nalla </a:t>
            </a:r>
            <a:r>
              <a:rPr lang="en-US" sz="4000" dirty="0" err="1"/>
              <a:t>maathruka</a:t>
            </a:r>
            <a:r>
              <a:rPr lang="en-US" sz="4000" dirty="0"/>
              <a:t> </a:t>
            </a:r>
            <a:r>
              <a:rPr lang="en-US" sz="4000" dirty="0" err="1"/>
              <a:t>yaakunn-enikke</a:t>
            </a:r>
            <a:endParaRPr lang="en-US" sz="4000" dirty="0"/>
          </a:p>
          <a:p>
            <a:pPr algn="l"/>
            <a:r>
              <a:rPr lang="en-US" sz="4000" dirty="0" err="1"/>
              <a:t>Aananda</a:t>
            </a:r>
            <a:r>
              <a:rPr lang="en-US" sz="4000" dirty="0"/>
              <a:t> </a:t>
            </a:r>
            <a:r>
              <a:rPr lang="en-US" sz="4000" dirty="0" err="1"/>
              <a:t>jeevitha</a:t>
            </a:r>
            <a:r>
              <a:rPr lang="en-US" sz="4000" dirty="0"/>
              <a:t> </a:t>
            </a:r>
            <a:r>
              <a:rPr lang="en-US" sz="4000" dirty="0" err="1"/>
              <a:t>vazhiyilinne</a:t>
            </a:r>
            <a:endParaRPr lang="en-US" sz="4000" dirty="0"/>
          </a:p>
          <a:p>
            <a:pPr algn="l"/>
            <a:r>
              <a:rPr lang="en-US" sz="4000" dirty="0" err="1"/>
              <a:t>Aungarahamaay-enne</a:t>
            </a:r>
            <a:r>
              <a:rPr lang="en-US" sz="4000" dirty="0"/>
              <a:t> </a:t>
            </a:r>
            <a:r>
              <a:rPr lang="en-US" sz="4000" dirty="0" err="1"/>
              <a:t>nadathidunnu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97559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6C07C-CD59-D703-78DE-CFA2F51CC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17AD0-B1DC-2337-DB30-396E246846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പലവിധമാം എതിരുകളെന്‍ </a:t>
            </a:r>
            <a:br>
              <a:rPr lang="en-US" sz="3600" b="1" dirty="0"/>
            </a:br>
            <a:r>
              <a:rPr lang="ml-IN" sz="3600" b="1" dirty="0"/>
              <a:t>പാതയിലടിക്കടി ഉയര്‍ന്നിടുമ്പോള്‍</a:t>
            </a:r>
            <a:br>
              <a:rPr lang="ml-IN" sz="3600" b="1" dirty="0"/>
            </a:br>
            <a:r>
              <a:rPr lang="ml-IN" sz="3600" b="1" dirty="0"/>
              <a:t>പാലിക്കും പരിചോടെ പരമനെന്നെ </a:t>
            </a:r>
            <a:br>
              <a:rPr lang="en-US" sz="3600" b="1" dirty="0"/>
            </a:br>
            <a:r>
              <a:rPr lang="ml-IN" sz="3600" b="1" dirty="0"/>
              <a:t>പതറാതെ നില്‍ക്കുവാന്‍ ബലം തരുന്നു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5F85903-B5AF-0A09-6FD7-B8606F2AA340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/>
              <a:t>Pala </a:t>
            </a:r>
            <a:r>
              <a:rPr lang="en-US" sz="4000" dirty="0" err="1"/>
              <a:t>vidhamaam</a:t>
            </a:r>
            <a:r>
              <a:rPr lang="en-US" sz="4000" dirty="0"/>
              <a:t> </a:t>
            </a:r>
            <a:r>
              <a:rPr lang="en-US" sz="4000" dirty="0" err="1"/>
              <a:t>ethirukalen</a:t>
            </a:r>
            <a:r>
              <a:rPr lang="en-US" sz="4000" dirty="0"/>
              <a:t> </a:t>
            </a:r>
          </a:p>
          <a:p>
            <a:pPr algn="l"/>
            <a:r>
              <a:rPr lang="en-US" sz="4000" dirty="0" err="1"/>
              <a:t>Paathayil</a:t>
            </a:r>
            <a:r>
              <a:rPr lang="en-US" sz="4000" dirty="0"/>
              <a:t>- </a:t>
            </a:r>
            <a:r>
              <a:rPr lang="en-US" sz="4000" dirty="0" err="1"/>
              <a:t>adikkadi</a:t>
            </a:r>
            <a:r>
              <a:rPr lang="en-US" sz="4000" dirty="0"/>
              <a:t> </a:t>
            </a:r>
            <a:r>
              <a:rPr lang="en-US" sz="4000" dirty="0" err="1"/>
              <a:t>uyarnnidumbol</a:t>
            </a:r>
            <a:endParaRPr lang="en-US" sz="4000" dirty="0"/>
          </a:p>
          <a:p>
            <a:pPr algn="l"/>
            <a:r>
              <a:rPr lang="en-US" sz="4000" dirty="0" err="1"/>
              <a:t>Paalikkum</a:t>
            </a:r>
            <a:r>
              <a:rPr lang="en-US" sz="4000" dirty="0"/>
              <a:t> </a:t>
            </a:r>
            <a:r>
              <a:rPr lang="en-US" sz="4000" dirty="0" err="1"/>
              <a:t>parichode</a:t>
            </a:r>
            <a:r>
              <a:rPr lang="en-US" sz="4000" dirty="0"/>
              <a:t> </a:t>
            </a:r>
            <a:r>
              <a:rPr lang="en-US" sz="4000" dirty="0" err="1"/>
              <a:t>paramenenne</a:t>
            </a:r>
            <a:endParaRPr lang="en-US" sz="4000" dirty="0"/>
          </a:p>
          <a:p>
            <a:pPr algn="l"/>
            <a:r>
              <a:rPr lang="en-US" sz="4000" dirty="0" err="1"/>
              <a:t>Patharaathe</a:t>
            </a:r>
            <a:r>
              <a:rPr lang="en-US" sz="4000" dirty="0"/>
              <a:t> </a:t>
            </a:r>
            <a:r>
              <a:rPr lang="en-US" sz="4000" dirty="0" err="1"/>
              <a:t>nilkkuvaan</a:t>
            </a:r>
            <a:r>
              <a:rPr lang="en-US" sz="4000" dirty="0"/>
              <a:t> </a:t>
            </a:r>
            <a:r>
              <a:rPr lang="en-US" sz="4000" dirty="0" err="1"/>
              <a:t>balam</a:t>
            </a:r>
            <a:r>
              <a:rPr lang="en-US" sz="4000" dirty="0"/>
              <a:t> </a:t>
            </a:r>
            <a:r>
              <a:rPr lang="en-US" sz="4000" dirty="0" err="1"/>
              <a:t>tharunnu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509518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818E2-7B1F-4AB3-B3B5-D6ED7AF77A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CBD57-F31A-D811-9D2F-A7025F1DA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വിളിച്ച ദൈവം വിശ്വസ്തനല്ലോ </a:t>
            </a:r>
            <a:br>
              <a:rPr lang="en-US" sz="3600" b="1" dirty="0"/>
            </a:br>
            <a:r>
              <a:rPr lang="ml-IN" sz="3600" b="1" dirty="0"/>
              <a:t>വഴിയില്‍ വലഞ്ഞു ഞാനലയാനിട</a:t>
            </a:r>
            <a:br>
              <a:rPr lang="ml-IN" sz="3600" b="1" dirty="0"/>
            </a:br>
            <a:r>
              <a:rPr lang="ml-IN" sz="3600" b="1" dirty="0"/>
              <a:t>വരികയില്ലവനെന്നെ പിരികയില്ല </a:t>
            </a:r>
            <a:br>
              <a:rPr lang="en-US" sz="3600" b="1" dirty="0"/>
            </a:br>
            <a:r>
              <a:rPr lang="ml-IN" sz="3600" b="1" dirty="0"/>
              <a:t>വലതുകൈ പിടിച്ചെന്നെ നടത്തിടുന്നു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B67B36-0D1A-52DD-7DA0-505DD2AEEEAA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Vilicha</a:t>
            </a:r>
            <a:r>
              <a:rPr lang="en-US" sz="4000" dirty="0"/>
              <a:t> </a:t>
            </a:r>
            <a:r>
              <a:rPr lang="en-US" sz="4000" dirty="0" err="1"/>
              <a:t>daivam</a:t>
            </a:r>
            <a:r>
              <a:rPr lang="en-US" sz="4000" dirty="0"/>
              <a:t> </a:t>
            </a:r>
            <a:r>
              <a:rPr lang="en-US" sz="4000" dirty="0" err="1"/>
              <a:t>vishwasthanallo</a:t>
            </a:r>
            <a:endParaRPr lang="en-US" sz="4000" dirty="0"/>
          </a:p>
          <a:p>
            <a:pPr algn="l"/>
            <a:r>
              <a:rPr lang="en-US" sz="4000" dirty="0" err="1"/>
              <a:t>Vazhiyil</a:t>
            </a:r>
            <a:r>
              <a:rPr lang="en-US" sz="4000" dirty="0"/>
              <a:t> </a:t>
            </a:r>
            <a:r>
              <a:rPr lang="en-US" sz="4000" dirty="0" err="1"/>
              <a:t>valanju</a:t>
            </a:r>
            <a:r>
              <a:rPr lang="en-US" sz="4000" dirty="0"/>
              <a:t> </a:t>
            </a:r>
            <a:r>
              <a:rPr lang="en-US" sz="4000" dirty="0" err="1"/>
              <a:t>njaan-alayaanida</a:t>
            </a:r>
            <a:endParaRPr lang="en-US" sz="4000" dirty="0"/>
          </a:p>
          <a:p>
            <a:pPr algn="l"/>
            <a:r>
              <a:rPr lang="en-US" sz="4000" dirty="0" err="1"/>
              <a:t>Varikaiyillavan-enne</a:t>
            </a:r>
            <a:r>
              <a:rPr lang="en-US" sz="4000" dirty="0"/>
              <a:t> </a:t>
            </a:r>
            <a:r>
              <a:rPr lang="en-US" sz="4000" dirty="0" err="1"/>
              <a:t>pirikayilla</a:t>
            </a:r>
            <a:endParaRPr lang="en-US" sz="4000" dirty="0"/>
          </a:p>
          <a:p>
            <a:pPr algn="l"/>
            <a:r>
              <a:rPr lang="en-US" sz="4000" dirty="0" err="1"/>
              <a:t>Valathu</a:t>
            </a:r>
            <a:r>
              <a:rPr lang="en-US" sz="4000" dirty="0"/>
              <a:t> kai </a:t>
            </a:r>
            <a:r>
              <a:rPr lang="en-US" sz="4000" dirty="0" err="1"/>
              <a:t>pidichenne</a:t>
            </a:r>
            <a:r>
              <a:rPr lang="en-US" sz="4000" dirty="0"/>
              <a:t> </a:t>
            </a:r>
            <a:r>
              <a:rPr lang="en-US" sz="4000" dirty="0" err="1"/>
              <a:t>nadathidunnu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349511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E62C9-1232-5E18-B507-6F1DE8BE0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E600-1F71-FD1E-4F9B-9358A7D0D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ml-IN" sz="3600" b="1" dirty="0"/>
              <a:t>ഇതാ വേഗം ഞാന്‍ വാനവിരിവില്‍ </a:t>
            </a:r>
            <a:br>
              <a:rPr lang="en-US" sz="3600" b="1" dirty="0"/>
            </a:br>
            <a:r>
              <a:rPr lang="ml-IN" sz="3600" b="1" dirty="0"/>
              <a:t>ഇനിയും വരുമെന്നരുളിച്ചെയ്ത</a:t>
            </a:r>
            <a:br>
              <a:rPr lang="ml-IN" sz="3600" b="1" dirty="0"/>
            </a:br>
            <a:r>
              <a:rPr lang="ml-IN" sz="3600" b="1" dirty="0"/>
              <a:t>ഈ നല്ല നാഥനെ കാണുവാനായ് </a:t>
            </a:r>
            <a:br>
              <a:rPr lang="en-US" sz="3600" b="1" dirty="0"/>
            </a:br>
            <a:r>
              <a:rPr lang="ml-IN" sz="3600" b="1" dirty="0"/>
              <a:t>ഇരവും പകലുമെണ്ണി വസിച്ചിടുന്നു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5788F8D-19E0-C03C-21C8-74C59C6DDD93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err="1"/>
              <a:t>Ithaa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vaana-viravil</a:t>
            </a:r>
            <a:endParaRPr lang="en-US" sz="4000" dirty="0"/>
          </a:p>
          <a:p>
            <a:pPr algn="l"/>
            <a:r>
              <a:rPr lang="en-US" sz="4000" dirty="0" err="1"/>
              <a:t>Iniyum</a:t>
            </a:r>
            <a:r>
              <a:rPr lang="en-US" sz="4000" dirty="0"/>
              <a:t> </a:t>
            </a:r>
            <a:r>
              <a:rPr lang="en-US" sz="4000" dirty="0" err="1"/>
              <a:t>varumennu</a:t>
            </a:r>
            <a:r>
              <a:rPr lang="en-US" sz="4000" dirty="0"/>
              <a:t> </a:t>
            </a:r>
            <a:r>
              <a:rPr lang="en-US" sz="4000" dirty="0" err="1"/>
              <a:t>aruli-cheytha</a:t>
            </a:r>
            <a:endParaRPr lang="en-US" sz="4000" dirty="0"/>
          </a:p>
          <a:p>
            <a:pPr algn="l"/>
            <a:r>
              <a:rPr lang="en-US" sz="4000" dirty="0"/>
              <a:t>Ee nalla </a:t>
            </a:r>
            <a:r>
              <a:rPr lang="en-US" sz="4000" dirty="0" err="1"/>
              <a:t>naadane</a:t>
            </a:r>
            <a:r>
              <a:rPr lang="en-US" sz="4000" dirty="0"/>
              <a:t> </a:t>
            </a:r>
            <a:r>
              <a:rPr lang="en-US" sz="4000" dirty="0" err="1"/>
              <a:t>kaanuvaanaay</a:t>
            </a:r>
            <a:endParaRPr lang="en-US" sz="4000" dirty="0"/>
          </a:p>
          <a:p>
            <a:pPr algn="l"/>
            <a:r>
              <a:rPr lang="en-US" sz="4000" dirty="0" err="1"/>
              <a:t>Iravum</a:t>
            </a:r>
            <a:r>
              <a:rPr lang="en-US" sz="4000" dirty="0"/>
              <a:t> </a:t>
            </a:r>
            <a:r>
              <a:rPr lang="en-US" sz="4000" dirty="0" err="1"/>
              <a:t>pakalum-enni</a:t>
            </a:r>
            <a:r>
              <a:rPr lang="en-US" sz="4000" dirty="0"/>
              <a:t> </a:t>
            </a:r>
            <a:r>
              <a:rPr lang="en-US" sz="4000" dirty="0" err="1"/>
              <a:t>vasichidunnu</a:t>
            </a:r>
            <a:r>
              <a:rPr lang="en-US" sz="4000" dirty="0"/>
              <a:t>-</a:t>
            </a:r>
            <a:endParaRPr lang="en-AE" sz="4000" dirty="0"/>
          </a:p>
        </p:txBody>
      </p:sp>
    </p:spTree>
    <p:extLst>
      <p:ext uri="{BB962C8B-B14F-4D97-AF65-F5344CB8AC3E}">
        <p14:creationId xmlns:p14="http://schemas.microsoft.com/office/powerpoint/2010/main" val="237153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972182-BF1D-47EA-E8BF-8C7C4E60C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C0450-4598-FF67-8E64-89CFFBCA6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45" y="-1"/>
            <a:ext cx="11710220" cy="3539613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ml-IN" sz="3600" b="1" dirty="0"/>
              <a:t>മറവിടമായെനിക്കേശുവുണ്ട് </a:t>
            </a:r>
            <a:br>
              <a:rPr lang="en-US" sz="3600" b="1" dirty="0"/>
            </a:br>
            <a:r>
              <a:rPr lang="ml-IN" sz="3600" b="1" dirty="0"/>
              <a:t>മറച്ചിടുമവനെന്നെ ചിറകടിയില്‍</a:t>
            </a:r>
            <a:br>
              <a:rPr lang="ml-IN" sz="3600" b="1" dirty="0"/>
            </a:br>
            <a:r>
              <a:rPr lang="ml-IN" sz="3600" b="1" dirty="0"/>
              <a:t>മറന്നിടാതിവിടെന്നെ കരുതിടുവാന്‍ </a:t>
            </a:r>
            <a:br>
              <a:rPr lang="en-US" sz="3600" b="1" dirty="0"/>
            </a:br>
            <a:r>
              <a:rPr lang="ml-IN" sz="3600" b="1" dirty="0"/>
              <a:t>മാറാതെയവനെന്‍റെ അരികിലുണ്ട്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1889AD-FD1B-138B-7E66-9F565F58DDFF}"/>
              </a:ext>
            </a:extLst>
          </p:cNvPr>
          <p:cNvSpPr txBox="1">
            <a:spLocks/>
          </p:cNvSpPr>
          <p:nvPr/>
        </p:nvSpPr>
        <p:spPr>
          <a:xfrm>
            <a:off x="196645" y="3431457"/>
            <a:ext cx="11710220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 err="1"/>
              <a:t>Maravidamaay-enikk-eshuvunde</a:t>
            </a:r>
            <a:endParaRPr lang="en-US" sz="4000" i="1" dirty="0"/>
          </a:p>
          <a:p>
            <a:r>
              <a:rPr lang="en-US" sz="4000" i="1" dirty="0" err="1"/>
              <a:t>Marachidum-avenenne</a:t>
            </a:r>
            <a:r>
              <a:rPr lang="en-US" sz="4000" i="1" dirty="0"/>
              <a:t> </a:t>
            </a:r>
            <a:r>
              <a:rPr lang="en-US" sz="4000" i="1" dirty="0" err="1"/>
              <a:t>chirakadiyil</a:t>
            </a:r>
            <a:endParaRPr lang="en-US" sz="4000" i="1" dirty="0"/>
          </a:p>
          <a:p>
            <a:r>
              <a:rPr lang="en-US" sz="4000" i="1" dirty="0" err="1"/>
              <a:t>Marannidaath-ividenne</a:t>
            </a:r>
            <a:r>
              <a:rPr lang="en-US" sz="4000" i="1" dirty="0"/>
              <a:t> </a:t>
            </a:r>
            <a:r>
              <a:rPr lang="en-US" sz="4000" i="1" dirty="0" err="1"/>
              <a:t>karuthiduvaan</a:t>
            </a:r>
            <a:endParaRPr lang="en-US" sz="4000" i="1" dirty="0"/>
          </a:p>
          <a:p>
            <a:r>
              <a:rPr lang="en-US" sz="4000" i="1" dirty="0" err="1"/>
              <a:t>Maaraathe-avanente</a:t>
            </a:r>
            <a:r>
              <a:rPr lang="en-US" sz="4000" i="1" dirty="0"/>
              <a:t> </a:t>
            </a:r>
            <a:r>
              <a:rPr lang="en-US" sz="4000" i="1" dirty="0" err="1"/>
              <a:t>arikilunde</a:t>
            </a:r>
            <a:endParaRPr lang="en-AE" sz="4000" i="1" dirty="0"/>
          </a:p>
        </p:txBody>
      </p:sp>
    </p:spTree>
    <p:extLst>
      <p:ext uri="{BB962C8B-B14F-4D97-AF65-F5344CB8AC3E}">
        <p14:creationId xmlns:p14="http://schemas.microsoft.com/office/powerpoint/2010/main" val="149638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മറവിടമായെനിക്കേശുവുണ്ട്  മറച്ചിടുമവനെന്നെ ചിറകടിയില്‍ മറന്നിടാതിവിടെന്നെ കരുതിടുവാന്‍  മാറാതെയവനെന്‍റെ അരികിലുണ്ട്</vt:lpstr>
      <vt:lpstr>അനുദിനവും അനുഗമിപ്പാന്‍  അവന്‍ നല്ല മാതൃകയാകുന്നെനിക്ക് ആനന്ദജീവിത വഴിയിലിന്ന് അനുഗ്രഹമായെന്നെ നടത്തിടുന്നു</vt:lpstr>
      <vt:lpstr>പലവിധമാം എതിരുകളെന്‍  പാതയിലടിക്കടി ഉയര്‍ന്നിടുമ്പോള്‍ പാലിക്കും പരിചോടെ പരമനെന്നെ  പതറാതെ നില്‍ക്കുവാന്‍ ബലം തരുന്നു</vt:lpstr>
      <vt:lpstr>വിളിച്ച ദൈവം വിശ്വസ്തനല്ലോ  വഴിയില്‍ വലഞ്ഞു ഞാനലയാനിട വരികയില്ലവനെന്നെ പിരികയില്ല  വലതുകൈ പിടിച്ചെന്നെ നടത്തിടുന്നു</vt:lpstr>
      <vt:lpstr>ഇതാ വേഗം ഞാന്‍ വാനവിരിവില്‍  ഇനിയും വരുമെന്നരുളിച്ചെയ്ത ഈ നല്ല നാഥനെ കാണുവാനായ്  ഇരവും പകലുമെണ്ണി വസിച്ചിടുന്നു</vt:lpstr>
      <vt:lpstr>മറവിടമായെനിക്കേശുവുണ്ട്  മറച്ചിടുമവനെന്നെ ചിറകടിയില്‍ മറന്നിടാതിവിടെന്നെ കരുതിടുവാന്‍  മാറാതെയവനെന്‍റെ അരികിലുണ്ട്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മറവിടമായെനിക്കേശുവുണ്ട്</dc:title>
  <dc:subject>727</dc:subject>
  <dc:creator>Christie Varghese</dc:creator>
  <cp:keywords>Formatting Pending</cp:keywords>
  <cp:lastModifiedBy>Christie Varghese</cp:lastModifiedBy>
  <cp:revision>1</cp:revision>
  <dcterms:created xsi:type="dcterms:W3CDTF">2025-02-23T04:34:54Z</dcterms:created>
  <dcterms:modified xsi:type="dcterms:W3CDTF">2025-02-23T04:39:46Z</dcterms:modified>
</cp:coreProperties>
</file>